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9"/>
  </p:handoutMasterIdLst>
  <p:sldIdLst>
    <p:sldId id="256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9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jpeg"/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12" Type="http://schemas.openxmlformats.org/officeDocument/2006/relationships/image" Target="../media/image4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9.png"/><Relationship Id="rId3" Type="http://schemas.openxmlformats.org/officeDocument/2006/relationships/image" Target="../media/image21.png"/><Relationship Id="rId7" Type="http://schemas.openxmlformats.org/officeDocument/2006/relationships/image" Target="../media/image45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Relationship Id="rId1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5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png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4" Type="http://schemas.openxmlformats.org/officeDocument/2006/relationships/image" Target="../media/image54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7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3.png"/><Relationship Id="rId5" Type="http://schemas.openxmlformats.org/officeDocument/2006/relationships/image" Target="../media/image57.png"/><Relationship Id="rId15" Type="http://schemas.openxmlformats.org/officeDocument/2006/relationships/audio" Target="../media/audio11.wav"/><Relationship Id="rId10" Type="http://schemas.openxmlformats.org/officeDocument/2006/relationships/image" Target="../media/image4.png"/><Relationship Id="rId4" Type="http://schemas.openxmlformats.org/officeDocument/2006/relationships/image" Target="../media/image56.png"/><Relationship Id="rId9" Type="http://schemas.openxmlformats.org/officeDocument/2006/relationships/image" Target="../media/image15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58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5" Type="http://schemas.openxmlformats.org/officeDocument/2006/relationships/audio" Target="../media/audio11.wav"/><Relationship Id="rId10" Type="http://schemas.openxmlformats.org/officeDocument/2006/relationships/image" Target="../media/image25.png"/><Relationship Id="rId4" Type="http://schemas.openxmlformats.org/officeDocument/2006/relationships/image" Target="../media/image28.png"/><Relationship Id="rId9" Type="http://schemas.openxmlformats.org/officeDocument/2006/relationships/image" Target="../media/image3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6.jpe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1.wav"/><Relationship Id="rId3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34.png"/><Relationship Id="rId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12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15.png"/><Relationship Id="rId5" Type="http://schemas.openxmlformats.org/officeDocument/2006/relationships/image" Target="../media/image34.png"/><Relationship Id="rId10" Type="http://schemas.openxmlformats.org/officeDocument/2006/relationships/image" Target="../media/image4.png"/><Relationship Id="rId4" Type="http://schemas.openxmlformats.org/officeDocument/2006/relationships/image" Target="../media/image3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4.png"/><Relationship Id="rId5" Type="http://schemas.openxmlformats.org/officeDocument/2006/relationships/image" Target="../media/image44.png"/><Relationship Id="rId15" Type="http://schemas.openxmlformats.org/officeDocument/2006/relationships/audio" Target="../media/audio11.wav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181" y="318017"/>
            <a:ext cx="8733160" cy="6189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459229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+mj-lt"/>
              </a:rPr>
              <a:t>Игра-викторина </a:t>
            </a:r>
            <a:br>
              <a:rPr lang="ru-RU" sz="4800" dirty="0" smtClean="0">
                <a:latin typeface="+mj-lt"/>
              </a:rPr>
            </a:br>
            <a:r>
              <a:rPr lang="ru-RU" sz="4800" dirty="0" smtClean="0">
                <a:latin typeface="+mj-lt"/>
              </a:rPr>
              <a:t>«Мир вокруг нас»</a:t>
            </a:r>
            <a:r>
              <a:rPr lang="ru-RU" sz="4800" dirty="0">
                <a:latin typeface="+mj-lt"/>
              </a:rPr>
              <a:t/>
            </a:r>
            <a:br>
              <a:rPr lang="ru-RU" sz="4800" dirty="0">
                <a:latin typeface="+mj-lt"/>
              </a:rPr>
            </a:br>
            <a:r>
              <a:rPr lang="ru-RU" sz="4800" dirty="0" smtClean="0">
                <a:latin typeface="+mj-lt"/>
              </a:rPr>
              <a:t/>
            </a:r>
            <a:br>
              <a:rPr lang="ru-RU" sz="4800" dirty="0" smtClean="0">
                <a:latin typeface="+mj-lt"/>
              </a:rPr>
            </a:br>
            <a:endParaRPr lang="ru-RU" sz="16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45" y="3412672"/>
            <a:ext cx="1619015" cy="25376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22930" y="6161827"/>
            <a:ext cx="475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</a:t>
            </a:r>
            <a:r>
              <a:rPr lang="ru-RU" smtClean="0"/>
              <a:t>начальных классов:  </a:t>
            </a:r>
            <a:r>
              <a:rPr lang="ru-RU" dirty="0" err="1" smtClean="0"/>
              <a:t>Кушхаунова</a:t>
            </a:r>
            <a:r>
              <a:rPr lang="ru-RU" dirty="0" smtClean="0"/>
              <a:t> Р.А.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44" y="385366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738" y="4034399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634" y="3070429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72" y="5507013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5206695"/>
            <a:ext cx="5023990" cy="803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Самая высокая точка Земли?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1" t="3873" r="5666" b="1229"/>
          <a:stretch/>
        </p:blipFill>
        <p:spPr>
          <a:xfrm>
            <a:off x="4146544" y="1001580"/>
            <a:ext cx="5254581" cy="3156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92">
            <a:off x="9060182" y="2042292"/>
            <a:ext cx="1666786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887">
            <a:off x="8198523" y="3655952"/>
            <a:ext cx="1072691" cy="23576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Эверест (8848км)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Гималаи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Непал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Столица Катманду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3" y="1078969"/>
            <a:ext cx="446937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6" y="550749"/>
            <a:ext cx="677992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0" y="573364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0" y="5760663"/>
            <a:ext cx="47565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7" y="188704"/>
            <a:ext cx="389164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2" y="5135352"/>
            <a:ext cx="712493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3" y="5803825"/>
            <a:ext cx="454479" cy="475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931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88" y="3415981"/>
            <a:ext cx="5586984" cy="3172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042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2041574" y="4129182"/>
            <a:ext cx="4569538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Где находится вулкан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Эйафьядлайёкюдль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1354" t="-35558" r="-64618" b="-101111"/>
          <a:stretch/>
        </p:blipFill>
        <p:spPr>
          <a:xfrm>
            <a:off x="362784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53" y="585064"/>
            <a:ext cx="7663544" cy="5256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227">
            <a:off x="9061006" y="2078190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8218401" y="3713333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Исландии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(Столица Рейкьявик)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2417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8" y="1635032"/>
            <a:ext cx="5377542" cy="2248998"/>
          </a:xfrm>
        </p:spPr>
        <p:txBody>
          <a:bodyPr/>
          <a:lstStyle/>
          <a:p>
            <a:r>
              <a:rPr lang="ru-RU" dirty="0"/>
              <a:t>КОНЕЦ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3273552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Столица России?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2889504"/>
            <a:ext cx="2002536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030" name="Picture 6" descr="https://www.nastol.com.ua/download.php?img=201706/1920x1200/nastol.com.ua-2312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28" y="1054811"/>
            <a:ext cx="4240577" cy="2650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03" y="479645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143443" y="2141374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12573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Москва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00">
        <p14:flip dir="r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0" y="193867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47" y="4240133"/>
            <a:ext cx="5588379" cy="2802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72" y="3531777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80230" y="5035171"/>
            <a:ext cx="3855174" cy="1161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каком материке находится Мексика?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93453" y="1966664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09" t="16520" r="8693" b="10517"/>
          <a:stretch/>
        </p:blipFill>
        <p:spPr>
          <a:xfrm>
            <a:off x="4279758" y="905150"/>
            <a:ext cx="5787414" cy="30309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30" y="645660"/>
            <a:ext cx="7665577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8180249" y="3564578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9146312" y="2079797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Северной Америке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(Столица Мехико)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34" y="-143480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3" y="4017250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54618" y="5048192"/>
            <a:ext cx="5190589" cy="797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Где обитают кенгуру?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95" y="3479996"/>
            <a:ext cx="2000978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1872" t="-18022" r="-31645" b="-112085"/>
          <a:stretch/>
        </p:blipFill>
        <p:spPr>
          <a:xfrm>
            <a:off x="381000" y="115910"/>
            <a:ext cx="11430000" cy="6742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585216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744">
            <a:off x="9030950" y="2070306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Австралии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(Столица Канберра)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0761">
            <a:off x="8092476" y="3547909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0" y="3580555"/>
            <a:ext cx="5586984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58" y="3248994"/>
            <a:ext cx="2000978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267432" y="4506404"/>
            <a:ext cx="3855174" cy="1304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какой стране больше всего людей?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print"/>
          <a:srcRect l="12149" t="27794" r="15488" b="20750"/>
          <a:stretch/>
        </p:blipFill>
        <p:spPr>
          <a:xfrm>
            <a:off x="3480924" y="942310"/>
            <a:ext cx="6370869" cy="3020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82" y="429704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097104" y="1956787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7733">
            <a:off x="8223050" y="3668621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Китае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(Китайская Народная Республика)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228850-8D93-4258-94C5-9335006265EF}">
  <ds:schemaRefs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6ee78bd2-4339-4042-adc0-bcc646419980"/>
    <ds:schemaRef ds:uri="http://purl.org/dc/elements/1.1/"/>
    <ds:schemaRef ds:uri="http://schemas.microsoft.com/office/2006/documentManagement/types"/>
    <ds:schemaRef ds:uri="2547570a-e5f4-4946-a4c3-82580e4247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76</Words>
  <Application>Microsoft Office PowerPoint</Application>
  <PresentationFormat>Произвольный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Игра-викторина  «Мир вокруг нас»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КОНЕЦ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2019-11-25T13:31:13Z</dcterms:created>
  <dcterms:modified xsi:type="dcterms:W3CDTF">2024-03-07T18:22:43Z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